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72" r:id="rId10"/>
    <p:sldId id="264" r:id="rId11"/>
    <p:sldId id="273" r:id="rId12"/>
    <p:sldId id="265" r:id="rId13"/>
    <p:sldId id="274" r:id="rId14"/>
    <p:sldId id="266" r:id="rId15"/>
    <p:sldId id="277" r:id="rId16"/>
    <p:sldId id="278" r:id="rId17"/>
    <p:sldId id="267" r:id="rId18"/>
    <p:sldId id="275" r:id="rId19"/>
    <p:sldId id="268" r:id="rId20"/>
    <p:sldId id="276" r:id="rId21"/>
    <p:sldId id="269" r:id="rId22"/>
    <p:sldId id="279" r:id="rId23"/>
    <p:sldId id="270" r:id="rId24"/>
    <p:sldId id="271" r:id="rId25"/>
    <p:sldId id="280"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58" d="100"/>
          <a:sy n="58" d="100"/>
        </p:scale>
        <p:origin x="1520" y="6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tmp>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7/12/2025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7/12/2025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7/12/2025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7/12/2025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7/12/2025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7/12/2025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7/12/2025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dirty="0" err="1"/>
              <a:t>JobConnect</a:t>
            </a:r>
            <a:r>
              <a:rPr dirty="0"/>
              <a:t> – Internship Project</a:t>
            </a:r>
          </a:p>
        </p:txBody>
      </p:sp>
      <p:sp>
        <p:nvSpPr>
          <p:cNvPr id="3" name="Subtitle 2"/>
          <p:cNvSpPr>
            <a:spLocks noGrp="1"/>
          </p:cNvSpPr>
          <p:nvPr>
            <p:ph type="subTitle" idx="1"/>
          </p:nvPr>
        </p:nvSpPr>
        <p:spPr/>
        <p:txBody>
          <a:bodyPr>
            <a:normAutofit fontScale="85000" lnSpcReduction="20000"/>
          </a:bodyPr>
          <a:lstStyle/>
          <a:p>
            <a:r>
              <a:rPr dirty="0"/>
              <a:t>DCRK IT Solutions Private Limited</a:t>
            </a:r>
          </a:p>
          <a:p>
            <a:r>
              <a:rPr dirty="0"/>
              <a:t>Bhavitavya Isukapati</a:t>
            </a:r>
          </a:p>
          <a:p>
            <a:r>
              <a:rPr dirty="0"/>
              <a:t>Web Development Intern</a:t>
            </a:r>
          </a:p>
          <a:p>
            <a:r>
              <a:rPr dirty="0"/>
              <a:t>March 2025 – </a:t>
            </a:r>
            <a:r>
              <a:rPr lang="en-US" dirty="0"/>
              <a:t>August</a:t>
            </a:r>
            <a:r>
              <a:rPr dirty="0"/>
              <a:t> 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Frontend: Home &amp; Job Listings</a:t>
            </a:r>
          </a:p>
        </p:txBody>
      </p:sp>
      <p:sp>
        <p:nvSpPr>
          <p:cNvPr id="3" name="Content Placeholder 2"/>
          <p:cNvSpPr>
            <a:spLocks noGrp="1"/>
          </p:cNvSpPr>
          <p:nvPr>
            <p:ph idx="1"/>
          </p:nvPr>
        </p:nvSpPr>
        <p:spPr/>
        <p:txBody>
          <a:bodyPr/>
          <a:lstStyle/>
          <a:p>
            <a:r>
              <a:t>- Modern UI with responsive design</a:t>
            </a:r>
          </a:p>
          <a:p>
            <a:r>
              <a:t>- Job cards with 'View Details' buttons</a:t>
            </a:r>
          </a:p>
          <a:p>
            <a:r>
              <a:t>- Tailwind CSS for consistent styling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F50529-A3C3-3E76-880E-BC3A4D41A645}"/>
            </a:ext>
          </a:extLst>
        </p:cNvPr>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68C7D82-A20E-EFD5-7581-F4E5140C51B4}"/>
              </a:ext>
            </a:extLst>
          </p:cNvPr>
          <p:cNvPicPr>
            <a:picLocks noGrp="1" noChangeAspect="1"/>
          </p:cNvPicPr>
          <p:nvPr>
            <p:ph idx="1"/>
          </p:nvPr>
        </p:nvPicPr>
        <p:blipFill>
          <a:blip r:embed="rId2"/>
          <a:stretch>
            <a:fillRect/>
          </a:stretch>
        </p:blipFill>
        <p:spPr>
          <a:xfrm>
            <a:off x="1310709" y="528810"/>
            <a:ext cx="6533302" cy="5497417"/>
          </a:xfrm>
        </p:spPr>
      </p:pic>
    </p:spTree>
    <p:extLst>
      <p:ext uri="{BB962C8B-B14F-4D97-AF65-F5344CB8AC3E}">
        <p14:creationId xmlns:p14="http://schemas.microsoft.com/office/powerpoint/2010/main" val="2582231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Job Details &amp; Apply</a:t>
            </a:r>
          </a:p>
        </p:txBody>
      </p:sp>
      <p:sp>
        <p:nvSpPr>
          <p:cNvPr id="3" name="Content Placeholder 2"/>
          <p:cNvSpPr>
            <a:spLocks noGrp="1"/>
          </p:cNvSpPr>
          <p:nvPr>
            <p:ph idx="1"/>
          </p:nvPr>
        </p:nvSpPr>
        <p:spPr/>
        <p:txBody>
          <a:bodyPr/>
          <a:lstStyle/>
          <a:p>
            <a:r>
              <a:t>- Individual job page with detailed descriptions</a:t>
            </a:r>
          </a:p>
          <a:p>
            <a:r>
              <a:t>- Apply form with fields: Name, Email, Resume</a:t>
            </a:r>
          </a:p>
          <a:p>
            <a:r>
              <a:t>- On submit: stores in DB and sends email via Nodemailer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24FF8A-CE75-BFFB-AB35-1B62E90C3BEA}"/>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75279707-5140-8ABB-8810-170DF2CF3B92}"/>
              </a:ext>
            </a:extLst>
          </p:cNvPr>
          <p:cNvPicPr>
            <a:picLocks noGrp="1" noChangeAspect="1"/>
          </p:cNvPicPr>
          <p:nvPr>
            <p:ph idx="1"/>
          </p:nvPr>
        </p:nvPicPr>
        <p:blipFill>
          <a:blip r:embed="rId2"/>
          <a:stretch>
            <a:fillRect/>
          </a:stretch>
        </p:blipFill>
        <p:spPr>
          <a:xfrm>
            <a:off x="1432193" y="616946"/>
            <a:ext cx="6213513" cy="5509218"/>
          </a:xfrm>
        </p:spPr>
      </p:pic>
    </p:spTree>
    <p:extLst>
      <p:ext uri="{BB962C8B-B14F-4D97-AF65-F5344CB8AC3E}">
        <p14:creationId xmlns:p14="http://schemas.microsoft.com/office/powerpoint/2010/main" val="15744379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Authentication – Register/Login</a:t>
            </a:r>
          </a:p>
        </p:txBody>
      </p:sp>
      <p:sp>
        <p:nvSpPr>
          <p:cNvPr id="3" name="Content Placeholder 2"/>
          <p:cNvSpPr>
            <a:spLocks noGrp="1"/>
          </p:cNvSpPr>
          <p:nvPr>
            <p:ph idx="1"/>
          </p:nvPr>
        </p:nvSpPr>
        <p:spPr/>
        <p:txBody>
          <a:bodyPr/>
          <a:lstStyle/>
          <a:p>
            <a:r>
              <a:t>- JWT-based login system</a:t>
            </a:r>
          </a:p>
          <a:p>
            <a:r>
              <a:t>- User credentials stored securely</a:t>
            </a:r>
          </a:p>
          <a:p>
            <a:r>
              <a:t>- Role-based redirect for users and admins</a:t>
            </a:r>
          </a:p>
          <a:p>
            <a:r>
              <a:t>- Token stored in localStorage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264A22-6DD6-F845-D047-372A5F374D56}"/>
              </a:ext>
            </a:extLst>
          </p:cNvPr>
          <p:cNvPicPr>
            <a:picLocks noChangeAspect="1"/>
          </p:cNvPicPr>
          <p:nvPr/>
        </p:nvPicPr>
        <p:blipFill>
          <a:blip r:embed="rId2"/>
          <a:stretch>
            <a:fillRect/>
          </a:stretch>
        </p:blipFill>
        <p:spPr>
          <a:xfrm>
            <a:off x="467437" y="903383"/>
            <a:ext cx="8209126" cy="5155894"/>
          </a:xfrm>
          <a:prstGeom prst="rect">
            <a:avLst/>
          </a:prstGeom>
        </p:spPr>
      </p:pic>
    </p:spTree>
    <p:extLst>
      <p:ext uri="{BB962C8B-B14F-4D97-AF65-F5344CB8AC3E}">
        <p14:creationId xmlns:p14="http://schemas.microsoft.com/office/powerpoint/2010/main" val="3977263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96122C-88B0-781B-FADA-4744058FC9D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9C84B9BB-E9A1-4087-1310-423E6FCCB58F}"/>
              </a:ext>
            </a:extLst>
          </p:cNvPr>
          <p:cNvPicPr>
            <a:picLocks noChangeAspect="1"/>
          </p:cNvPicPr>
          <p:nvPr/>
        </p:nvPicPr>
        <p:blipFill>
          <a:blip r:embed="rId2"/>
          <a:stretch>
            <a:fillRect/>
          </a:stretch>
        </p:blipFill>
        <p:spPr>
          <a:xfrm>
            <a:off x="289162" y="720515"/>
            <a:ext cx="8565675" cy="5416969"/>
          </a:xfrm>
          <a:prstGeom prst="rect">
            <a:avLst/>
          </a:prstGeom>
        </p:spPr>
      </p:pic>
    </p:spTree>
    <p:extLst>
      <p:ext uri="{BB962C8B-B14F-4D97-AF65-F5344CB8AC3E}">
        <p14:creationId xmlns:p14="http://schemas.microsoft.com/office/powerpoint/2010/main" val="23204869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Profile Page</a:t>
            </a:r>
          </a:p>
        </p:txBody>
      </p:sp>
      <p:sp>
        <p:nvSpPr>
          <p:cNvPr id="3" name="Content Placeholder 2"/>
          <p:cNvSpPr>
            <a:spLocks noGrp="1"/>
          </p:cNvSpPr>
          <p:nvPr>
            <p:ph idx="1"/>
          </p:nvPr>
        </p:nvSpPr>
        <p:spPr/>
        <p:txBody>
          <a:bodyPr/>
          <a:lstStyle/>
          <a:p>
            <a:r>
              <a:t>- View and edit user details</a:t>
            </a:r>
          </a:p>
          <a:p>
            <a:r>
              <a:t>- Display job applications submitted</a:t>
            </a:r>
          </a:p>
          <a:p>
            <a:r>
              <a:t>- Conditional rendering based on auth state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A4D2E65-9614-1613-8415-583A59EB7512}"/>
              </a:ext>
            </a:extLst>
          </p:cNvPr>
          <p:cNvPicPr>
            <a:picLocks noChangeAspect="1"/>
          </p:cNvPicPr>
          <p:nvPr/>
        </p:nvPicPr>
        <p:blipFill>
          <a:blip r:embed="rId2"/>
          <a:stretch>
            <a:fillRect/>
          </a:stretch>
        </p:blipFill>
        <p:spPr>
          <a:xfrm>
            <a:off x="205522" y="848298"/>
            <a:ext cx="8732955" cy="4630190"/>
          </a:xfrm>
          <a:prstGeom prst="rect">
            <a:avLst/>
          </a:prstGeom>
        </p:spPr>
      </p:pic>
    </p:spTree>
    <p:extLst>
      <p:ext uri="{BB962C8B-B14F-4D97-AF65-F5344CB8AC3E}">
        <p14:creationId xmlns:p14="http://schemas.microsoft.com/office/powerpoint/2010/main" val="2400491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Admin Panel</a:t>
            </a:r>
          </a:p>
        </p:txBody>
      </p:sp>
      <p:sp>
        <p:nvSpPr>
          <p:cNvPr id="3" name="Content Placeholder 2"/>
          <p:cNvSpPr>
            <a:spLocks noGrp="1"/>
          </p:cNvSpPr>
          <p:nvPr>
            <p:ph idx="1"/>
          </p:nvPr>
        </p:nvSpPr>
        <p:spPr/>
        <p:txBody>
          <a:bodyPr/>
          <a:lstStyle/>
          <a:p>
            <a:r>
              <a:t>- Add new job postings</a:t>
            </a:r>
          </a:p>
          <a:p>
            <a:r>
              <a:t>- View all submitted applications</a:t>
            </a:r>
          </a:p>
          <a:p>
            <a:r>
              <a:t>- Quick stats dashboard for job &amp; application count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About the Company</a:t>
            </a:r>
          </a:p>
        </p:txBody>
      </p:sp>
      <p:sp>
        <p:nvSpPr>
          <p:cNvPr id="3" name="Content Placeholder 2"/>
          <p:cNvSpPr>
            <a:spLocks noGrp="1"/>
          </p:cNvSpPr>
          <p:nvPr>
            <p:ph idx="1"/>
          </p:nvPr>
        </p:nvSpPr>
        <p:spPr/>
        <p:txBody>
          <a:bodyPr/>
          <a:lstStyle/>
          <a:p>
            <a:r>
              <a:t>DCRK IT Solutions Pvt. Ltd. is a modern IT company that focuses on web and enterprise software development. It provides scalable, secure, and innovative digital solutions for clients and offers real-time project exposure to interns and trainees.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6C7363D-D63E-7C97-8747-0004DC8C1C16}"/>
              </a:ext>
            </a:extLst>
          </p:cNvPr>
          <p:cNvPicPr>
            <a:picLocks noChangeAspect="1"/>
          </p:cNvPicPr>
          <p:nvPr/>
        </p:nvPicPr>
        <p:blipFill>
          <a:blip r:embed="rId2"/>
          <a:stretch>
            <a:fillRect/>
          </a:stretch>
        </p:blipFill>
        <p:spPr>
          <a:xfrm>
            <a:off x="215912" y="1119413"/>
            <a:ext cx="8712176" cy="4619173"/>
          </a:xfrm>
          <a:prstGeom prst="rect">
            <a:avLst/>
          </a:prstGeom>
        </p:spPr>
      </p:pic>
    </p:spTree>
    <p:extLst>
      <p:ext uri="{BB962C8B-B14F-4D97-AF65-F5344CB8AC3E}">
        <p14:creationId xmlns:p14="http://schemas.microsoft.com/office/powerpoint/2010/main" val="28797416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Backend &amp; Database</a:t>
            </a:r>
          </a:p>
        </p:txBody>
      </p:sp>
      <p:sp>
        <p:nvSpPr>
          <p:cNvPr id="3" name="Content Placeholder 2"/>
          <p:cNvSpPr>
            <a:spLocks noGrp="1"/>
          </p:cNvSpPr>
          <p:nvPr>
            <p:ph idx="1"/>
          </p:nvPr>
        </p:nvSpPr>
        <p:spPr/>
        <p:txBody>
          <a:bodyPr/>
          <a:lstStyle/>
          <a:p>
            <a:r>
              <a:t>- Node.js + Express REST API</a:t>
            </a:r>
          </a:p>
          <a:p>
            <a:r>
              <a:t>- MongoDB Atlas for data persistence</a:t>
            </a:r>
          </a:p>
          <a:p>
            <a:r>
              <a:t>- Collections: Users, Jobs, Applications</a:t>
            </a:r>
          </a:p>
          <a:p>
            <a:r>
              <a:t>- Email service using Nodemailer</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8A6915-B222-CD50-5C78-788400501568}"/>
              </a:ext>
            </a:extLst>
          </p:cNvPr>
          <p:cNvPicPr>
            <a:picLocks noChangeAspect="1"/>
          </p:cNvPicPr>
          <p:nvPr/>
        </p:nvPicPr>
        <p:blipFill>
          <a:blip r:embed="rId2"/>
          <a:stretch>
            <a:fillRect/>
          </a:stretch>
        </p:blipFill>
        <p:spPr>
          <a:xfrm>
            <a:off x="583894" y="760164"/>
            <a:ext cx="8089083" cy="5255046"/>
          </a:xfrm>
          <a:prstGeom prst="rect">
            <a:avLst/>
          </a:prstGeom>
        </p:spPr>
      </p:pic>
    </p:spTree>
    <p:extLst>
      <p:ext uri="{BB962C8B-B14F-4D97-AF65-F5344CB8AC3E}">
        <p14:creationId xmlns:p14="http://schemas.microsoft.com/office/powerpoint/2010/main" val="7686875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Key Learnings</a:t>
            </a:r>
          </a:p>
        </p:txBody>
      </p:sp>
      <p:sp>
        <p:nvSpPr>
          <p:cNvPr id="3" name="Content Placeholder 2"/>
          <p:cNvSpPr>
            <a:spLocks noGrp="1"/>
          </p:cNvSpPr>
          <p:nvPr>
            <p:ph idx="1"/>
          </p:nvPr>
        </p:nvSpPr>
        <p:spPr/>
        <p:txBody>
          <a:bodyPr/>
          <a:lstStyle/>
          <a:p>
            <a:r>
              <a:t>- Gained full-stack development experience</a:t>
            </a:r>
          </a:p>
          <a:p>
            <a:r>
              <a:t>- Learned JWT-based secure login systems</a:t>
            </a:r>
          </a:p>
          <a:p>
            <a:r>
              <a:t>- Implemented Nodemailer for real-world email workflows</a:t>
            </a:r>
          </a:p>
          <a:p>
            <a:r>
              <a:t>- Practiced clean UI/UX design</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Conclusion</a:t>
            </a:r>
          </a:p>
        </p:txBody>
      </p:sp>
      <p:sp>
        <p:nvSpPr>
          <p:cNvPr id="3" name="Content Placeholder 2"/>
          <p:cNvSpPr>
            <a:spLocks noGrp="1"/>
          </p:cNvSpPr>
          <p:nvPr>
            <p:ph idx="1"/>
          </p:nvPr>
        </p:nvSpPr>
        <p:spPr/>
        <p:txBody>
          <a:bodyPr/>
          <a:lstStyle/>
          <a:p>
            <a:r>
              <a:t>Successfully built JobConnect using modern web technologies.</a:t>
            </a:r>
          </a:p>
          <a:p>
            <a:r>
              <a:t>Handled both frontend and backend.</a:t>
            </a:r>
          </a:p>
          <a:p>
            <a:r>
              <a:t>Developed a complete, responsive, and functional job portal.</a:t>
            </a:r>
          </a:p>
          <a:p>
            <a:r>
              <a:t>This project enhanced both technical and project management skills.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CAF5A17-D1FC-E8C4-C2BB-D060E68C1850}"/>
              </a:ext>
            </a:extLst>
          </p:cNvPr>
          <p:cNvSpPr txBox="1"/>
          <p:nvPr/>
        </p:nvSpPr>
        <p:spPr>
          <a:xfrm>
            <a:off x="2754217" y="2522863"/>
            <a:ext cx="3360144" cy="369332"/>
          </a:xfrm>
          <a:prstGeom prst="rect">
            <a:avLst/>
          </a:prstGeom>
          <a:noFill/>
        </p:spPr>
        <p:txBody>
          <a:bodyPr wrap="square" rtlCol="0">
            <a:spAutoFit/>
          </a:bodyPr>
          <a:lstStyle/>
          <a:p>
            <a:r>
              <a:rPr lang="en-US" dirty="0"/>
              <a:t>THANK YOU </a:t>
            </a:r>
            <a:endParaRPr lang="en-IN" dirty="0"/>
          </a:p>
        </p:txBody>
      </p:sp>
    </p:spTree>
    <p:extLst>
      <p:ext uri="{BB962C8B-B14F-4D97-AF65-F5344CB8AC3E}">
        <p14:creationId xmlns:p14="http://schemas.microsoft.com/office/powerpoint/2010/main" val="3980670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My Role &amp; Responsibilities</a:t>
            </a:r>
          </a:p>
        </p:txBody>
      </p:sp>
      <p:sp>
        <p:nvSpPr>
          <p:cNvPr id="3" name="Content Placeholder 2"/>
          <p:cNvSpPr>
            <a:spLocks noGrp="1"/>
          </p:cNvSpPr>
          <p:nvPr>
            <p:ph idx="1"/>
          </p:nvPr>
        </p:nvSpPr>
        <p:spPr/>
        <p:txBody>
          <a:bodyPr>
            <a:normAutofit lnSpcReduction="10000"/>
          </a:bodyPr>
          <a:lstStyle/>
          <a:p>
            <a:r>
              <a:t>- Role: Web Development Intern</a:t>
            </a:r>
          </a:p>
          <a:p>
            <a:r>
              <a:t>- Design frontend using React.js &amp; Tailwind CSS</a:t>
            </a:r>
          </a:p>
          <a:p>
            <a:r>
              <a:t>- Develop backend using Node.js &amp; Express</a:t>
            </a:r>
          </a:p>
          <a:p>
            <a:r>
              <a:t>- Integrate MongoDB Atlas</a:t>
            </a:r>
          </a:p>
          <a:p>
            <a:r>
              <a:t>- JWT-based authentication</a:t>
            </a:r>
          </a:p>
          <a:p>
            <a:r>
              <a:t>- Email functionality with Nodemailer</a:t>
            </a:r>
          </a:p>
          <a:p>
            <a:r>
              <a:t>- Admin and Profile page development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Project Overview – JobConnect</a:t>
            </a:r>
          </a:p>
        </p:txBody>
      </p:sp>
      <p:sp>
        <p:nvSpPr>
          <p:cNvPr id="3" name="Content Placeholder 2"/>
          <p:cNvSpPr>
            <a:spLocks noGrp="1"/>
          </p:cNvSpPr>
          <p:nvPr>
            <p:ph idx="1"/>
          </p:nvPr>
        </p:nvSpPr>
        <p:spPr/>
        <p:txBody>
          <a:bodyPr/>
          <a:lstStyle/>
          <a:p>
            <a:r>
              <a:t>JobConnect is a full-stack job portal that connects job seekers with recruiters. It includes user registration, login, job listings, detailed job view, job application with email confirmation, admin dashboard for job management, and user profile handling.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Problem Statement</a:t>
            </a:r>
          </a:p>
        </p:txBody>
      </p:sp>
      <p:sp>
        <p:nvSpPr>
          <p:cNvPr id="3" name="Content Placeholder 2"/>
          <p:cNvSpPr>
            <a:spLocks noGrp="1"/>
          </p:cNvSpPr>
          <p:nvPr>
            <p:ph idx="1"/>
          </p:nvPr>
        </p:nvSpPr>
        <p:spPr/>
        <p:txBody>
          <a:bodyPr/>
          <a:lstStyle/>
          <a:p>
            <a:r>
              <a:t>Job searching is often scattered and inefficient. Many portals lack features like application tracking and admin control. JobConnect solves this by providing a centralized platform with job listings, user applications, and admin functionality.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Objective of the Project</a:t>
            </a:r>
          </a:p>
        </p:txBody>
      </p:sp>
      <p:sp>
        <p:nvSpPr>
          <p:cNvPr id="3" name="Content Placeholder 2"/>
          <p:cNvSpPr>
            <a:spLocks noGrp="1"/>
          </p:cNvSpPr>
          <p:nvPr>
            <p:ph idx="1"/>
          </p:nvPr>
        </p:nvSpPr>
        <p:spPr/>
        <p:txBody>
          <a:bodyPr/>
          <a:lstStyle/>
          <a:p>
            <a:r>
              <a:t>To develop a full-stack job portal using MERN stack that offers secure, role-based access for users and admins, supports job applications with email confirmation, and provides a professional and responsive UI/UX.</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Technology Stack</a:t>
            </a:r>
          </a:p>
        </p:txBody>
      </p:sp>
      <p:sp>
        <p:nvSpPr>
          <p:cNvPr id="3" name="Content Placeholder 2"/>
          <p:cNvSpPr>
            <a:spLocks noGrp="1"/>
          </p:cNvSpPr>
          <p:nvPr>
            <p:ph idx="1"/>
          </p:nvPr>
        </p:nvSpPr>
        <p:spPr/>
        <p:txBody>
          <a:bodyPr/>
          <a:lstStyle/>
          <a:p>
            <a:r>
              <a:rPr dirty="0"/>
              <a:t>- Frontend: React.js, Tailwind CSS</a:t>
            </a:r>
          </a:p>
          <a:p>
            <a:r>
              <a:rPr dirty="0"/>
              <a:t>- Backend: Node.js, Express.js</a:t>
            </a:r>
          </a:p>
          <a:p>
            <a:r>
              <a:rPr dirty="0"/>
              <a:t>- Database: MongoDB Atlas</a:t>
            </a:r>
          </a:p>
          <a:p>
            <a:r>
              <a:rPr dirty="0"/>
              <a:t>- Auth &amp; Mail: JWT, </a:t>
            </a:r>
            <a:r>
              <a:rPr dirty="0" err="1"/>
              <a:t>Nodemailer</a:t>
            </a:r>
            <a:endParaRPr dirty="0"/>
          </a:p>
          <a:p>
            <a:r>
              <a:rPr dirty="0"/>
              <a:t>- Tools:</a:t>
            </a:r>
            <a:r>
              <a:rPr lang="en-US" dirty="0"/>
              <a:t> Postman</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Website Flow</a:t>
            </a:r>
          </a:p>
        </p:txBody>
      </p:sp>
      <p:sp>
        <p:nvSpPr>
          <p:cNvPr id="3" name="Content Placeholder 2"/>
          <p:cNvSpPr>
            <a:spLocks noGrp="1"/>
          </p:cNvSpPr>
          <p:nvPr>
            <p:ph idx="1"/>
          </p:nvPr>
        </p:nvSpPr>
        <p:spPr/>
        <p:txBody>
          <a:bodyPr/>
          <a:lstStyle/>
          <a:p>
            <a:r>
              <a:rPr dirty="0"/>
              <a:t>Home → Register/Login → View Jobs → Job Details → Apply → Email Confirmation → Profile Page → Admin Panel</a:t>
            </a:r>
            <a:endParaRPr lang="en-US" dirty="0"/>
          </a:p>
          <a:p>
            <a:pPr marL="0" indent="0">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1F28AE79-81F8-F4A0-D19F-7850CBF064FE}"/>
              </a:ext>
            </a:extLst>
          </p:cNvPr>
          <p:cNvPicPr>
            <a:picLocks noGrp="1" noChangeAspect="1"/>
          </p:cNvPicPr>
          <p:nvPr>
            <p:ph idx="1"/>
          </p:nvPr>
        </p:nvPicPr>
        <p:blipFill>
          <a:blip r:embed="rId2"/>
          <a:srcRect t="10105"/>
          <a:stretch>
            <a:fillRect/>
          </a:stretch>
        </p:blipFill>
        <p:spPr>
          <a:xfrm>
            <a:off x="457200" y="826265"/>
            <a:ext cx="8229600" cy="5197186"/>
          </a:xfrm>
        </p:spPr>
      </p:pic>
    </p:spTree>
    <p:extLst>
      <p:ext uri="{BB962C8B-B14F-4D97-AF65-F5344CB8AC3E}">
        <p14:creationId xmlns:p14="http://schemas.microsoft.com/office/powerpoint/2010/main" val="33203314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24</TotalTime>
  <Words>525</Words>
  <Application>Microsoft Office PowerPoint</Application>
  <PresentationFormat>On-screen Show (4:3)</PresentationFormat>
  <Paragraphs>66</Paragraphs>
  <Slides>25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Calibri</vt:lpstr>
      <vt:lpstr>Office Theme</vt:lpstr>
      <vt:lpstr>JobConnect – Internship Project</vt:lpstr>
      <vt:lpstr>About the Company</vt:lpstr>
      <vt:lpstr>My Role &amp; Responsibilities</vt:lpstr>
      <vt:lpstr>Project Overview – JobConnect</vt:lpstr>
      <vt:lpstr>Problem Statement</vt:lpstr>
      <vt:lpstr>Objective of the Project</vt:lpstr>
      <vt:lpstr>Technology Stack</vt:lpstr>
      <vt:lpstr>Website Flow</vt:lpstr>
      <vt:lpstr>PowerPoint Presentation</vt:lpstr>
      <vt:lpstr>Frontend: Home &amp; Job Listings</vt:lpstr>
      <vt:lpstr>PowerPoint Presentation</vt:lpstr>
      <vt:lpstr>Job Details &amp; Apply</vt:lpstr>
      <vt:lpstr>PowerPoint Presentation</vt:lpstr>
      <vt:lpstr>Authentication – Register/Login</vt:lpstr>
      <vt:lpstr>PowerPoint Presentation</vt:lpstr>
      <vt:lpstr>PowerPoint Presentation</vt:lpstr>
      <vt:lpstr>Profile Page</vt:lpstr>
      <vt:lpstr>PowerPoint Presentation</vt:lpstr>
      <vt:lpstr>Admin Panel</vt:lpstr>
      <vt:lpstr>PowerPoint Presentation</vt:lpstr>
      <vt:lpstr>Backend &amp; Database</vt:lpstr>
      <vt:lpstr>PowerPoint Presentation</vt:lpstr>
      <vt:lpstr>Key Learnings</vt:lpstr>
      <vt:lpstr>Conclusion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bhavitavya isukapati</cp:lastModifiedBy>
  <cp:revision>2</cp:revision>
  <dcterms:created xsi:type="dcterms:W3CDTF">2013-01-27T09:14:16Z</dcterms:created>
  <dcterms:modified xsi:type="dcterms:W3CDTF">2025-07-12T08:44:33Z</dcterms:modified>
  <cp:category/>
</cp:coreProperties>
</file>

<file path=docProps/thumbnail.jpeg>
</file>